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914650"/>
            <a:ext cx="82105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764540"/>
            <a:ext cx="19335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12875"/>
            <a:ext cx="10477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2175" y="3284855"/>
            <a:ext cx="4616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540" y="3284855"/>
            <a:ext cx="4616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6185" y="5373370"/>
            <a:ext cx="37465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425" y="5373370"/>
            <a:ext cx="37465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640" y="5373370"/>
            <a:ext cx="37465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268730"/>
            <a:ext cx="10668000" cy="4848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07895" y="1268730"/>
            <a:ext cx="123317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8390" y="1196975"/>
            <a:ext cx="123317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6050" y="5733415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6365" y="5733415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580" y="5805170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650" y="5733415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747520"/>
            <a:ext cx="1052512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6140" y="2348865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4515" y="1701165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840" y="4580890"/>
            <a:ext cx="79629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1745"/>
            <a:ext cx="1102995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8210" y="1844675"/>
            <a:ext cx="57150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6180" y="3644900"/>
            <a:ext cx="571500" cy="55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92785"/>
            <a:ext cx="8660765" cy="5897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4200" y="1017270"/>
            <a:ext cx="39306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2175" y="3696335"/>
            <a:ext cx="393065" cy="24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415" y="3696335"/>
            <a:ext cx="393065" cy="24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196975"/>
            <a:ext cx="105251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4077335"/>
            <a:ext cx="1066800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2348865"/>
            <a:ext cx="1247775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2320925"/>
            <a:ext cx="1247775" cy="131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940" y="5013325"/>
            <a:ext cx="1409700" cy="1581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470" y="5013325"/>
            <a:ext cx="140970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2026-01-30T05:38:56Z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